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79" r:id="rId4"/>
    <p:sldId id="280" r:id="rId5"/>
    <p:sldId id="263" r:id="rId6"/>
    <p:sldId id="262" r:id="rId7"/>
    <p:sldId id="264" r:id="rId8"/>
    <p:sldId id="281" r:id="rId9"/>
    <p:sldId id="275" r:id="rId10"/>
    <p:sldId id="274" r:id="rId11"/>
    <p:sldId id="266" r:id="rId12"/>
    <p:sldId id="273" r:id="rId13"/>
    <p:sldId id="267" r:id="rId14"/>
    <p:sldId id="268" r:id="rId15"/>
    <p:sldId id="265" r:id="rId16"/>
    <p:sldId id="272" r:id="rId17"/>
    <p:sldId id="269" r:id="rId18"/>
    <p:sldId id="278" r:id="rId19"/>
    <p:sldId id="270" r:id="rId20"/>
    <p:sldId id="277" r:id="rId21"/>
    <p:sldId id="276" r:id="rId22"/>
    <p:sldId id="271" r:id="rId23"/>
    <p:sldId id="282" r:id="rId24"/>
    <p:sldId id="25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68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555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57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19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3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32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74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76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588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13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46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7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794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62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12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63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99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8D00339-3176-49B0-A5C7-F665E51C26BD}" type="datetimeFigureOut">
              <a:rPr lang="nl-NL" smtClean="0"/>
              <a:t>22-10-2026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DD18474-63C9-49C3-8C3F-90A3FDDE20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363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733538D-5433-42E7-AA08-DC5FDEDA4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buitenshuis, hemel, wolk, water&#10;&#10;Door AI gegenereerde inhoud is mogelijk onjuist.">
            <a:extLst>
              <a:ext uri="{FF2B5EF4-FFF2-40B4-BE49-F238E27FC236}">
                <a16:creationId xmlns:a16="http://schemas.microsoft.com/office/drawing/2014/main" id="{C50AA22C-0FB0-36C5-F541-F7B516B58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1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53C3623-36D6-57A7-BFD3-99DD0924E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46D9C6B-B4D5-C4A9-321D-2C9628EEBBD2}"/>
              </a:ext>
            </a:extLst>
          </p:cNvPr>
          <p:cNvSpPr txBox="1"/>
          <p:nvPr/>
        </p:nvSpPr>
        <p:spPr>
          <a:xfrm>
            <a:off x="206478" y="318073"/>
            <a:ext cx="655949" cy="636786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nl-NL" sz="2800" b="1" dirty="0">
                <a:solidFill>
                  <a:srgbClr val="FFC000"/>
                </a:solidFill>
              </a:rPr>
              <a:t>WELKOM IN DE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C6D492D-64CA-4465-A22D-FEFAF8C0183C}"/>
              </a:ext>
            </a:extLst>
          </p:cNvPr>
          <p:cNvSpPr txBox="1"/>
          <p:nvPr/>
        </p:nvSpPr>
        <p:spPr>
          <a:xfrm>
            <a:off x="3854246" y="13273"/>
            <a:ext cx="5565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FFC000"/>
                </a:solidFill>
              </a:rPr>
              <a:t>PREHISTORIE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07C5EDC-E81B-72AD-20EF-D3C157E25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0073" y="30478"/>
            <a:ext cx="1939493" cy="360745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92F4AFC-FA05-01E0-952B-450FAF429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419" y="13273"/>
            <a:ext cx="5486139" cy="365514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862996D8-5D95-27C2-CC23-C2F6BEC9E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965" y="3681686"/>
            <a:ext cx="3664974" cy="3664974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8AF2A36A-880E-30CC-EA74-9F068263D5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1592" y="0"/>
            <a:ext cx="4859086" cy="7123824"/>
          </a:xfrm>
          <a:prstGeom prst="rect">
            <a:avLst/>
          </a:prstGeom>
        </p:spPr>
      </p:pic>
      <p:pic>
        <p:nvPicPr>
          <p:cNvPr id="2" name="Afbeelding 1" descr="KLM-toestel maakt voorzorgslanding in Hamburg nadat er rook uit motor komt  | Buitenland | NU.nl">
            <a:extLst>
              <a:ext uri="{FF2B5EF4-FFF2-40B4-BE49-F238E27FC236}">
                <a16:creationId xmlns:a16="http://schemas.microsoft.com/office/drawing/2014/main" id="{B29C8ECE-7BB7-2E48-E39A-E1DC144A8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03290" y="3668413"/>
            <a:ext cx="5705418" cy="320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50D139B-BAA6-1D05-2237-DD9D82EA3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811" y="1"/>
            <a:ext cx="11060377" cy="685799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EECC2A4-B705-1503-112A-0167BB3A8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9166" y="0"/>
            <a:ext cx="8023570" cy="686888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9F95230-7D7D-C1EA-4867-50067EA22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404" y="-10887"/>
            <a:ext cx="6868886" cy="686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7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D46A4-9A8B-57F6-E7A2-8BD1451C3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CAE3A687-17E1-AF34-84CE-310459AFB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015" y="-3193"/>
            <a:ext cx="6858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AAC93C6-7EA0-8627-56F6-E6AC7EF6B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780" y="1"/>
            <a:ext cx="3234492" cy="685480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3441CDA-5CBF-0375-4EF1-5E71F0386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174" y="0"/>
            <a:ext cx="4748784" cy="685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4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744099-A9EF-5596-3942-E6FDBE532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993" y="222995"/>
            <a:ext cx="9618014" cy="641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9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C3DDD82-4997-3B26-4B5F-23DB58604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3290" y="919215"/>
            <a:ext cx="7932100" cy="5942897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6A001F06-9B25-8898-C20F-81C32DD43FC7}"/>
              </a:ext>
            </a:extLst>
          </p:cNvPr>
          <p:cNvSpPr/>
          <p:nvPr/>
        </p:nvSpPr>
        <p:spPr>
          <a:xfrm>
            <a:off x="6805195" y="163137"/>
            <a:ext cx="5287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Verhalen</a:t>
            </a:r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verteller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721CCFC-C77E-CF3D-80AA-8E4AFAFC8D2A}"/>
              </a:ext>
            </a:extLst>
          </p:cNvPr>
          <p:cNvSpPr/>
          <p:nvPr/>
        </p:nvSpPr>
        <p:spPr>
          <a:xfrm>
            <a:off x="7403694" y="968201"/>
            <a:ext cx="4686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Ex-onderwijzer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78E18E1-BC5A-E124-C501-D846705DD232}"/>
              </a:ext>
            </a:extLst>
          </p:cNvPr>
          <p:cNvSpPr/>
          <p:nvPr/>
        </p:nvSpPr>
        <p:spPr>
          <a:xfrm>
            <a:off x="9448804" y="4222225"/>
            <a:ext cx="26417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Reiziger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F04D729-6405-258A-3101-8E334A5FDE8E}"/>
              </a:ext>
            </a:extLst>
          </p:cNvPr>
          <p:cNvSpPr/>
          <p:nvPr/>
        </p:nvSpPr>
        <p:spPr>
          <a:xfrm>
            <a:off x="9155583" y="2505669"/>
            <a:ext cx="2934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Opgraver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F562F3-53E7-DC4B-6D83-A8D96B03BA21}"/>
              </a:ext>
            </a:extLst>
          </p:cNvPr>
          <p:cNvSpPr txBox="1"/>
          <p:nvPr/>
        </p:nvSpPr>
        <p:spPr>
          <a:xfrm>
            <a:off x="850755" y="8533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 w="10160">
                  <a:solidFill>
                    <a:srgbClr val="9EAE5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aramond" panose="02020404030301010803"/>
                <a:ea typeface="+mn-ea"/>
                <a:cs typeface="+mn-cs"/>
              </a:rPr>
              <a:t>Steentjes zoeker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B726935-6030-5532-10DA-AD09A87D04D6}"/>
              </a:ext>
            </a:extLst>
          </p:cNvPr>
          <p:cNvSpPr txBox="1"/>
          <p:nvPr/>
        </p:nvSpPr>
        <p:spPr>
          <a:xfrm>
            <a:off x="7405553" y="171244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Avonturier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E5FB35F-6229-7CBF-1301-C4075B38CB7C}"/>
              </a:ext>
            </a:extLst>
          </p:cNvPr>
          <p:cNvSpPr txBox="1"/>
          <p:nvPr/>
        </p:nvSpPr>
        <p:spPr>
          <a:xfrm>
            <a:off x="7341905" y="3428999"/>
            <a:ext cx="67498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Schrijver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C913415-8A19-8C06-1F85-08E5CBC53D2A}"/>
              </a:ext>
            </a:extLst>
          </p:cNvPr>
          <p:cNvSpPr txBox="1"/>
          <p:nvPr/>
        </p:nvSpPr>
        <p:spPr>
          <a:xfrm>
            <a:off x="6946755" y="5282652"/>
            <a:ext cx="72414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Vuursteen</a:t>
            </a:r>
            <a:b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nl-NL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bewerker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6F9A824-5542-D94E-25D0-F80E68169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50" y="2295496"/>
            <a:ext cx="3357754" cy="456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7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8035173-512D-5CDE-B2BD-FAD62FC76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984" y="56535"/>
            <a:ext cx="9524031" cy="674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4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EE10B3F-8BCB-2FA8-7F10-181430DF6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32" y="330778"/>
            <a:ext cx="9296935" cy="61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6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7412B6C-3515-7F06-E11B-4913A4666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44" y="147723"/>
            <a:ext cx="9266511" cy="656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7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Hunebed D27: Het grootste hunebed van Nederland - Waanzinnige Wereld">
            <a:extLst>
              <a:ext uri="{FF2B5EF4-FFF2-40B4-BE49-F238E27FC236}">
                <a16:creationId xmlns:a16="http://schemas.microsoft.com/office/drawing/2014/main" id="{6E0B4C6D-044A-7B6C-8EF0-6F086623B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35" y="0"/>
            <a:ext cx="10340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0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26AFE81-20B6-54AB-8956-212C7288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29" y="478273"/>
            <a:ext cx="8854342" cy="5901453"/>
          </a:xfrm>
          <a:prstGeom prst="rect">
            <a:avLst/>
          </a:prstGeom>
        </p:spPr>
      </p:pic>
      <p:pic>
        <p:nvPicPr>
          <p:cNvPr id="4" name="Afbeelding 3" descr="Archeoweb - Enkelgrafcultuur">
            <a:extLst>
              <a:ext uri="{FF2B5EF4-FFF2-40B4-BE49-F238E27FC236}">
                <a16:creationId xmlns:a16="http://schemas.microsoft.com/office/drawing/2014/main" id="{4752DF78-BFFB-771C-56B4-565509488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829" y="3317372"/>
            <a:ext cx="4279687" cy="3062353"/>
          </a:xfrm>
          <a:prstGeom prst="rect">
            <a:avLst/>
          </a:prstGeom>
        </p:spPr>
      </p:pic>
      <p:pic>
        <p:nvPicPr>
          <p:cNvPr id="2" name="Afbeelding 1" descr="Alle edelsteen kralen: Baltische barnsteen - kralen set 4 - 39 gr">
            <a:extLst>
              <a:ext uri="{FF2B5EF4-FFF2-40B4-BE49-F238E27FC236}">
                <a16:creationId xmlns:a16="http://schemas.microsoft.com/office/drawing/2014/main" id="{730CF93D-8F4C-002B-F842-20F2B6765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809" y="3317371"/>
            <a:ext cx="4587793" cy="306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CCCE49E-3FB5-1439-F23D-966ADC141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22" y="0"/>
            <a:ext cx="4497078" cy="693525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E5DFD50-A6F7-7129-AAC1-731420C5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0030"/>
            <a:ext cx="7694922" cy="547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7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4EC99F3-2256-9801-15AC-D41CAAD8D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649" y="0"/>
            <a:ext cx="8627264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B65CC8A9-D332-2EE8-495C-2F0A5F193D0D}"/>
              </a:ext>
            </a:extLst>
          </p:cNvPr>
          <p:cNvSpPr/>
          <p:nvPr/>
        </p:nvSpPr>
        <p:spPr>
          <a:xfrm>
            <a:off x="10803998" y="318763"/>
            <a:ext cx="1093569" cy="6392071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Yamnaya</a:t>
            </a:r>
          </a:p>
        </p:txBody>
      </p:sp>
    </p:spTree>
    <p:extLst>
      <p:ext uri="{BB962C8B-B14F-4D97-AF65-F5344CB8AC3E}">
        <p14:creationId xmlns:p14="http://schemas.microsoft.com/office/powerpoint/2010/main" val="295875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C212B4D-5F20-7D5E-E155-8869F7C01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218" y="499681"/>
            <a:ext cx="8783563" cy="585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0E599F3-7FB8-839D-A64D-B10886477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43" y="0"/>
            <a:ext cx="969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0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9F2B72D-D5A7-ACFF-5752-F8938002D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09" y="436056"/>
            <a:ext cx="8771990" cy="594507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5347381-1A4D-02C0-3565-57790A310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60" y="436057"/>
            <a:ext cx="3177914" cy="594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4B5E0A9-5D23-437F-742C-0E3C895D6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171" y="0"/>
            <a:ext cx="9111657" cy="68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2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69F2994-21C8-6CA0-A3C3-CD5A77A39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415" y="0"/>
            <a:ext cx="45708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ECB990A-3FCC-B0BB-E09E-CE9BE0299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697" y="1189704"/>
            <a:ext cx="6946354" cy="42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8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787DA63-798F-6198-1828-26DF6FD94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51" y="900945"/>
            <a:ext cx="10160098" cy="505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Haagse Tijden | Ploegsporen">
            <a:extLst>
              <a:ext uri="{FF2B5EF4-FFF2-40B4-BE49-F238E27FC236}">
                <a16:creationId xmlns:a16="http://schemas.microsoft.com/office/drawing/2014/main" id="{9DA0FACE-9602-99B1-3BE8-2F90A6479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8090"/>
            <a:ext cx="7084559" cy="3920123"/>
          </a:xfrm>
          <a:prstGeom prst="rect">
            <a:avLst/>
          </a:prstGeom>
        </p:spPr>
      </p:pic>
      <p:pic>
        <p:nvPicPr>
          <p:cNvPr id="3" name="Afbeelding 2" descr="eergetouw – ijzertijdboerderij">
            <a:extLst>
              <a:ext uri="{FF2B5EF4-FFF2-40B4-BE49-F238E27FC236}">
                <a16:creationId xmlns:a16="http://schemas.microsoft.com/office/drawing/2014/main" id="{76198F88-D6C0-33DE-F3FC-7452E6201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185" y="0"/>
            <a:ext cx="4592986" cy="306199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FD67E41-6DC1-D676-1A15-2AEBB4204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9030" y="3547719"/>
            <a:ext cx="3511296" cy="2340864"/>
          </a:xfrm>
          <a:prstGeom prst="rect">
            <a:avLst/>
          </a:prstGeom>
        </p:spPr>
      </p:pic>
      <p:pic>
        <p:nvPicPr>
          <p:cNvPr id="4" name="Afbeelding 3" descr=".">
            <a:extLst>
              <a:ext uri="{FF2B5EF4-FFF2-40B4-BE49-F238E27FC236}">
                <a16:creationId xmlns:a16="http://schemas.microsoft.com/office/drawing/2014/main" id="{6C559510-EF9E-77A3-8EB4-2D995C9D0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5371"/>
            <a:ext cx="6170119" cy="162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9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C256E9F-2C53-3A71-7397-112A83793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44" y="470379"/>
            <a:ext cx="8355312" cy="5917241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208010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F568679-341E-1983-E553-6FCB0A154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116" y="0"/>
            <a:ext cx="4570884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B4B9E71-20A7-5942-F82F-D5B5D9B7B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58128" cy="6858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497ED58-1ABC-FEE2-DD12-98916C824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38" y="0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6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3ED76CB-CE9F-443B-4FD0-0DE7C1BC6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84" y="0"/>
            <a:ext cx="11060379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62A80E85-B0A2-16ED-8480-19829F98A3A8}"/>
              </a:ext>
            </a:extLst>
          </p:cNvPr>
          <p:cNvSpPr/>
          <p:nvPr/>
        </p:nvSpPr>
        <p:spPr>
          <a:xfrm rot="19847274">
            <a:off x="2415733" y="2967335"/>
            <a:ext cx="736054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Veel leesplezier!!</a:t>
            </a:r>
          </a:p>
        </p:txBody>
      </p:sp>
    </p:spTree>
    <p:extLst>
      <p:ext uri="{BB962C8B-B14F-4D97-AF65-F5344CB8AC3E}">
        <p14:creationId xmlns:p14="http://schemas.microsoft.com/office/powerpoint/2010/main" val="90165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ch">
  <a:themeElements>
    <a:clrScheme name="Organisch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sch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c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5075</TotalTime>
  <Words>20</Words>
  <Application>Microsoft Office PowerPoint</Application>
  <PresentationFormat>Breedbeeld</PresentationFormat>
  <Paragraphs>12</Paragraphs>
  <Slides>24</Slides>
  <Notes>0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7" baseType="lpstr">
      <vt:lpstr>Arial</vt:lpstr>
      <vt:lpstr>Garamond</vt:lpstr>
      <vt:lpstr>Organisch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ten Brink</dc:creator>
  <cp:lastModifiedBy>Anne ten Brink</cp:lastModifiedBy>
  <cp:revision>30</cp:revision>
  <dcterms:created xsi:type="dcterms:W3CDTF">2026-02-19T10:21:52Z</dcterms:created>
  <dcterms:modified xsi:type="dcterms:W3CDTF">2026-10-22T14:23:27Z</dcterms:modified>
</cp:coreProperties>
</file>